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26B4A-EE09-49A4-A42B-9C4028B40289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689EC-6124-452C-AA4E-AC1C38EA050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92222485@N00/27618603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78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Bangalore: Deep Zoom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41415257@N00/21152169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48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143000"/>
          </a:xfrm>
          <a:solidFill>
            <a:schemeClr val="bg1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Find somebody who...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1. Has eaten a Chinese take away?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2. Has a computer at home?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3. Owns a piece of clothing made in China?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4. Has eaten Mexican food?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5. Has been on holiday inside the EU?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6. Has been on holiday outside the EU?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7. Owns a TV?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8. Owns a computer games console (</a:t>
            </a:r>
            <a:r>
              <a:rPr lang="en-GB" sz="2800" dirty="0" err="1" smtClean="0"/>
              <a:t>playstation</a:t>
            </a:r>
            <a:r>
              <a:rPr lang="en-GB" sz="2800" dirty="0" smtClean="0"/>
              <a:t> etc)?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9. Owns eye-liner?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2800" dirty="0" smtClean="0"/>
              <a:t>10. Has a pet?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54304913@N00/1333543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75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define what globalisation means </a:t>
            </a:r>
          </a:p>
          <a:p>
            <a:r>
              <a:rPr lang="en-GB" dirty="0" smtClean="0"/>
              <a:t>To describe how people are affected by globalisation</a:t>
            </a:r>
          </a:p>
          <a:p>
            <a:r>
              <a:rPr lang="en-GB" dirty="0" smtClean="0"/>
              <a:t>To recognise globalisation in our own lives</a:t>
            </a:r>
          </a:p>
          <a:p>
            <a:r>
              <a:rPr lang="en-GB" dirty="0" smtClean="0"/>
              <a:t>Keywords: globalisation, Bangalore, hot-seating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www.transitionsabroad.com/publications/magazine/0707/india_powd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03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is Globalisation?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57589"/>
            <a:ext cx="8229600" cy="3328997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Globalisation is the spread of information from different places</a:t>
            </a:r>
          </a:p>
          <a:p>
            <a:r>
              <a:rPr lang="en-GB" dirty="0" smtClean="0"/>
              <a:t>This could be the spread of </a:t>
            </a:r>
          </a:p>
          <a:p>
            <a:pPr lvl="1"/>
            <a:r>
              <a:rPr lang="en-GB" dirty="0" smtClean="0"/>
              <a:t>Music</a:t>
            </a:r>
          </a:p>
          <a:p>
            <a:pPr lvl="1"/>
            <a:r>
              <a:rPr lang="en-GB" dirty="0" smtClean="0"/>
              <a:t>Food</a:t>
            </a:r>
          </a:p>
          <a:p>
            <a:pPr lvl="1"/>
            <a:r>
              <a:rPr lang="en-GB" dirty="0" smtClean="0"/>
              <a:t>TV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68998414@N00/797500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04863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You are going to work in small groups of three or four</a:t>
            </a:r>
          </a:p>
          <a:p>
            <a:r>
              <a:rPr lang="en-GB" dirty="0" smtClean="0"/>
              <a:t>You will be given an interview of a person affected by globalisation</a:t>
            </a:r>
          </a:p>
          <a:p>
            <a:r>
              <a:rPr lang="en-GB" dirty="0" smtClean="0"/>
              <a:t>Read the interview a couple of times, and find examples of how globalisation is affecting their life. </a:t>
            </a:r>
          </a:p>
          <a:p>
            <a:r>
              <a:rPr lang="en-GB" dirty="0" smtClean="0"/>
              <a:t>Underline positive examples in one colour, and negative examples in a different colour. </a:t>
            </a:r>
          </a:p>
          <a:p>
            <a:r>
              <a:rPr lang="en-GB" dirty="0" smtClean="0"/>
              <a:t>Then, use this information to fill in the matrix. Add a symbol and/or an image to represent each example.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malaysiasite.nl/images/india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83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Debrief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are the different experiences of globalisation in Bangalore? </a:t>
            </a:r>
          </a:p>
          <a:p>
            <a:r>
              <a:rPr lang="en-GB" dirty="0" smtClean="0"/>
              <a:t>Are there more positive or negative experiences? </a:t>
            </a:r>
          </a:p>
          <a:p>
            <a:r>
              <a:rPr lang="en-GB" dirty="0" smtClean="0"/>
              <a:t>Which person is most excited by globalisation? </a:t>
            </a:r>
          </a:p>
          <a:p>
            <a:r>
              <a:rPr lang="en-GB" dirty="0" smtClean="0"/>
              <a:t>Which person suffers most from it? </a:t>
            </a:r>
          </a:p>
          <a:p>
            <a:r>
              <a:rPr lang="en-GB" dirty="0" smtClean="0"/>
              <a:t>Do you think the situation is ideal? </a:t>
            </a:r>
          </a:p>
          <a:p>
            <a:r>
              <a:rPr lang="en-GB" dirty="0" smtClean="0"/>
              <a:t>If not, what needs to change?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malawi.worldcupblog.org/files/2009/09/hot-s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89313"/>
            <a:ext cx="5357818" cy="6697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Bangalore: Deep Zoom</vt:lpstr>
      <vt:lpstr>Find somebody who...</vt:lpstr>
      <vt:lpstr>Learning Objectives</vt:lpstr>
      <vt:lpstr>What is Globalisation?</vt:lpstr>
      <vt:lpstr>Task</vt:lpstr>
      <vt:lpstr>Debrief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Bangalore: Deep Zoom</dc:title>
  <dc:creator>Chris</dc:creator>
  <cp:lastModifiedBy>Chris</cp:lastModifiedBy>
  <cp:revision>1</cp:revision>
  <dcterms:created xsi:type="dcterms:W3CDTF">2009-10-30T15:31:52Z</dcterms:created>
  <dcterms:modified xsi:type="dcterms:W3CDTF">2009-10-30T15:32:16Z</dcterms:modified>
</cp:coreProperties>
</file>